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  <p:sldId id="263" r:id="rId30"/>
    <p:sldId id="264" r:id="rId31"/>
    <p:sldId id="265" r:id="rId32"/>
    <p:sldId id="266" r:id="rId33"/>
    <p:sldId id="267" r:id="rId34"/>
    <p:sldId id="268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istrully" charset="1" panose="00000000000000000000"/>
      <p:regular r:id="rId10"/>
    </p:embeddedFont>
    <p:embeddedFont>
      <p:font typeface="TT Norms" charset="1" panose="02000503030000020003"/>
      <p:regular r:id="rId11"/>
    </p:embeddedFont>
    <p:embeddedFont>
      <p:font typeface="TT Norms Bold" charset="1" panose="02000803030000020004"/>
      <p:regular r:id="rId12"/>
    </p:embeddedFont>
    <p:embeddedFont>
      <p:font typeface="TT Norms Italics" charset="1" panose="02000503030000090003"/>
      <p:regular r:id="rId13"/>
    </p:embeddedFont>
    <p:embeddedFont>
      <p:font typeface="TT Norms Bold Italics" charset="1" panose="02000803020000090004"/>
      <p:regular r:id="rId14"/>
    </p:embeddedFont>
    <p:embeddedFont>
      <p:font typeface="TT Fors" charset="1" panose="020B0003030001020000"/>
      <p:regular r:id="rId15"/>
    </p:embeddedFont>
    <p:embeddedFont>
      <p:font typeface="TT Fors Bold" charset="1" panose="020B0003030001020000"/>
      <p:regular r:id="rId16"/>
    </p:embeddedFont>
    <p:embeddedFont>
      <p:font typeface="TT Fors Italics" charset="1" panose="020B0003030001020000"/>
      <p:regular r:id="rId17"/>
    </p:embeddedFont>
    <p:embeddedFont>
      <p:font typeface="TT Fors Bold Italics" charset="1" panose="020B0003030001020000"/>
      <p:regular r:id="rId18"/>
    </p:embeddedFont>
    <p:embeddedFont>
      <p:font typeface="Canva Sans" charset="1" panose="020B0503030501040103"/>
      <p:regular r:id="rId19"/>
    </p:embeddedFont>
    <p:embeddedFont>
      <p:font typeface="Canva Sans Bold" charset="1" panose="020B0803030501040103"/>
      <p:regular r:id="rId20"/>
    </p:embeddedFont>
    <p:embeddedFont>
      <p:font typeface="Canva Sans Italics" charset="1" panose="020B0503030501040103"/>
      <p:regular r:id="rId21"/>
    </p:embeddedFont>
    <p:embeddedFont>
      <p:font typeface="Canva Sans Bold Italics" charset="1" panose="020B08030305010401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31" Target="slides/slide9.xml" Type="http://schemas.openxmlformats.org/officeDocument/2006/relationships/slide"/><Relationship Id="rId32" Target="slides/slide10.xml" Type="http://schemas.openxmlformats.org/officeDocument/2006/relationships/slide"/><Relationship Id="rId33" Target="slides/slide11.xml" Type="http://schemas.openxmlformats.org/officeDocument/2006/relationships/slide"/><Relationship Id="rId34" Target="slides/slide12.xml" Type="http://schemas.openxmlformats.org/officeDocument/2006/relationships/slide"/><Relationship Id="rId35" Target="slides/slide13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sv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jpeg" Type="http://schemas.openxmlformats.org/officeDocument/2006/relationships/image"/><Relationship Id="rId4" Target="../media/image21.jpeg" Type="http://schemas.openxmlformats.org/officeDocument/2006/relationships/image"/><Relationship Id="rId5" Target="../media/image22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4.jpeg" Type="http://schemas.openxmlformats.org/officeDocument/2006/relationships/image"/><Relationship Id="rId4" Target="../media/image25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jpeg" Type="http://schemas.openxmlformats.org/officeDocument/2006/relationships/image"/><Relationship Id="rId4" Target="../media/image10.jpeg" Type="http://schemas.openxmlformats.org/officeDocument/2006/relationships/image"/><Relationship Id="rId5" Target="../media/image11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jpeg" Type="http://schemas.openxmlformats.org/officeDocument/2006/relationships/image"/><Relationship Id="rId4" Target="../media/image15.jpe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32235" y="5695876"/>
            <a:ext cx="4006890" cy="8135817"/>
          </a:xfrm>
          <a:custGeom>
            <a:avLst/>
            <a:gdLst/>
            <a:ahLst/>
            <a:cxnLst/>
            <a:rect r="r" b="b" t="t" l="l"/>
            <a:pathLst>
              <a:path h="8135817" w="4006890">
                <a:moveTo>
                  <a:pt x="0" y="0"/>
                </a:moveTo>
                <a:lnTo>
                  <a:pt x="4006890" y="0"/>
                </a:lnTo>
                <a:lnTo>
                  <a:pt x="4006890" y="8135817"/>
                </a:lnTo>
                <a:lnTo>
                  <a:pt x="0" y="81358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4402891" y="5813499"/>
            <a:ext cx="3665577" cy="7331154"/>
            <a:chOff x="0" y="0"/>
            <a:chExt cx="317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-5555" r="0" b="-5555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034966" y="5695876"/>
            <a:ext cx="4006890" cy="8135817"/>
          </a:xfrm>
          <a:custGeom>
            <a:avLst/>
            <a:gdLst/>
            <a:ahLst/>
            <a:cxnLst/>
            <a:rect r="r" b="b" t="t" l="l"/>
            <a:pathLst>
              <a:path h="8135817" w="4006890">
                <a:moveTo>
                  <a:pt x="0" y="0"/>
                </a:moveTo>
                <a:lnTo>
                  <a:pt x="4006890" y="0"/>
                </a:lnTo>
                <a:lnTo>
                  <a:pt x="4006890" y="8135817"/>
                </a:lnTo>
                <a:lnTo>
                  <a:pt x="0" y="81358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214024" y="5813499"/>
            <a:ext cx="3665577" cy="7331154"/>
            <a:chOff x="0" y="0"/>
            <a:chExt cx="317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0" t="-5555" r="0" b="-5555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6867931" y="4326442"/>
            <a:ext cx="4542613" cy="9223580"/>
          </a:xfrm>
          <a:custGeom>
            <a:avLst/>
            <a:gdLst/>
            <a:ahLst/>
            <a:cxnLst/>
            <a:rect r="r" b="b" t="t" l="l"/>
            <a:pathLst>
              <a:path h="9223580" w="4542613">
                <a:moveTo>
                  <a:pt x="0" y="0"/>
                </a:moveTo>
                <a:lnTo>
                  <a:pt x="4542613" y="0"/>
                </a:lnTo>
                <a:lnTo>
                  <a:pt x="4542613" y="9223580"/>
                </a:lnTo>
                <a:lnTo>
                  <a:pt x="0" y="92235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7069806" y="4459792"/>
            <a:ext cx="4155667" cy="8311334"/>
            <a:chOff x="0" y="0"/>
            <a:chExt cx="317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6"/>
              <a:stretch>
                <a:fillRect l="0" t="-5555" r="0" b="-5555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2270325" y="561340"/>
            <a:ext cx="5255675" cy="561658"/>
            <a:chOff x="0" y="0"/>
            <a:chExt cx="7007567" cy="748877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2463641" y="-38100"/>
              <a:ext cx="4543926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REPORTIFY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Revolutionize Your Sales Reporting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762000" y="561340"/>
            <a:ext cx="5255675" cy="561658"/>
            <a:chOff x="0" y="0"/>
            <a:chExt cx="7007567" cy="748877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38100"/>
              <a:ext cx="4190392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Ravindu Dharmaraja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Trainer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349956" y="2361353"/>
            <a:ext cx="15595366" cy="13303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 spc="-499">
                <a:solidFill>
                  <a:srgbClr val="000000"/>
                </a:solidFill>
                <a:latin typeface="TT Norms Bold"/>
              </a:rPr>
              <a:t>How to Use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236488" y="1772390"/>
            <a:ext cx="7822302" cy="93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sz="6999">
                <a:solidFill>
                  <a:srgbClr val="CB6CE6"/>
                </a:solidFill>
                <a:latin typeface="Mistrully Bold"/>
              </a:rPr>
              <a:t>Reportify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202954" y="1231720"/>
            <a:ext cx="3882092" cy="7842610"/>
          </a:xfrm>
          <a:custGeom>
            <a:avLst/>
            <a:gdLst/>
            <a:ahLst/>
            <a:cxnLst/>
            <a:rect r="r" b="b" t="t" l="l"/>
            <a:pathLst>
              <a:path h="7842610" w="3882092">
                <a:moveTo>
                  <a:pt x="0" y="0"/>
                </a:moveTo>
                <a:lnTo>
                  <a:pt x="3882092" y="0"/>
                </a:lnTo>
                <a:lnTo>
                  <a:pt x="3882092" y="7842610"/>
                </a:lnTo>
                <a:lnTo>
                  <a:pt x="0" y="7842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268391" y="1392281"/>
            <a:ext cx="3751219" cy="7502438"/>
            <a:chOff x="0" y="0"/>
            <a:chExt cx="317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0" t="-5555" r="0" b="-5555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54754" y="1231720"/>
            <a:ext cx="3882092" cy="7842610"/>
          </a:xfrm>
          <a:custGeom>
            <a:avLst/>
            <a:gdLst/>
            <a:ahLst/>
            <a:cxnLst/>
            <a:rect r="r" b="b" t="t" l="l"/>
            <a:pathLst>
              <a:path h="7842610" w="3882092">
                <a:moveTo>
                  <a:pt x="0" y="0"/>
                </a:moveTo>
                <a:lnTo>
                  <a:pt x="3882092" y="0"/>
                </a:lnTo>
                <a:lnTo>
                  <a:pt x="3882092" y="7842610"/>
                </a:lnTo>
                <a:lnTo>
                  <a:pt x="0" y="7842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2006060" y="1392281"/>
            <a:ext cx="3751219" cy="7502438"/>
            <a:chOff x="0" y="0"/>
            <a:chExt cx="317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-5555" r="0" b="-5555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AutoShape 10" id="10"/>
          <p:cNvSpPr/>
          <p:nvPr/>
        </p:nvSpPr>
        <p:spPr>
          <a:xfrm rot="0">
            <a:off x="6524648" y="5133975"/>
            <a:ext cx="445688" cy="0"/>
          </a:xfrm>
          <a:prstGeom prst="line">
            <a:avLst/>
          </a:prstGeom>
          <a:ln cap="flat" w="57150">
            <a:solidFill>
              <a:srgbClr val="807DA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1" id="11"/>
          <p:cNvSpPr/>
          <p:nvPr/>
        </p:nvSpPr>
        <p:spPr>
          <a:xfrm rot="0">
            <a:off x="11289991" y="5143500"/>
            <a:ext cx="445688" cy="0"/>
          </a:xfrm>
          <a:prstGeom prst="line">
            <a:avLst/>
          </a:prstGeom>
          <a:ln cap="flat" w="57150">
            <a:solidFill>
              <a:srgbClr val="807DA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460452" y="1231720"/>
            <a:ext cx="3882092" cy="7842610"/>
          </a:xfrm>
          <a:custGeom>
            <a:avLst/>
            <a:gdLst/>
            <a:ahLst/>
            <a:cxnLst/>
            <a:rect r="r" b="b" t="t" l="l"/>
            <a:pathLst>
              <a:path h="7842610" w="3882092">
                <a:moveTo>
                  <a:pt x="0" y="0"/>
                </a:moveTo>
                <a:lnTo>
                  <a:pt x="3882092" y="0"/>
                </a:lnTo>
                <a:lnTo>
                  <a:pt x="3882092" y="7842610"/>
                </a:lnTo>
                <a:lnTo>
                  <a:pt x="0" y="7842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2525889" y="1395662"/>
            <a:ext cx="3751219" cy="7502438"/>
            <a:chOff x="0" y="0"/>
            <a:chExt cx="3175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0" t="-5555" r="0" b="-5555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How to Import Daily Sales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Revolutionize Your Sales Reporting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C5B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06400" y="4685983"/>
            <a:ext cx="8188332" cy="349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 spc="-450">
                <a:solidFill>
                  <a:srgbClr val="FFFFFF"/>
                </a:solidFill>
                <a:latin typeface="TT Norms Bold"/>
              </a:rPr>
              <a:t>How to Import Daily Sales Activities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698941" y="4210369"/>
            <a:ext cx="809579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73">
                <a:solidFill>
                  <a:srgbClr val="FFFDF6"/>
                </a:solidFill>
                <a:latin typeface="TT Norms Bold"/>
              </a:rPr>
              <a:t>REPORTIFY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FFFFFF"/>
                </a:solidFill>
                <a:latin typeface="TT Fors Bold"/>
              </a:rPr>
              <a:t>Revolutionize Your Sales Reporting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3573529" y="818197"/>
            <a:ext cx="5031641" cy="9045647"/>
          </a:xfrm>
          <a:custGeom>
            <a:avLst/>
            <a:gdLst/>
            <a:ahLst/>
            <a:cxnLst/>
            <a:rect r="r" b="b" t="t" l="l"/>
            <a:pathLst>
              <a:path h="9045647" w="5031641">
                <a:moveTo>
                  <a:pt x="0" y="0"/>
                </a:moveTo>
                <a:lnTo>
                  <a:pt x="5031641" y="0"/>
                </a:lnTo>
                <a:lnTo>
                  <a:pt x="5031641" y="9045647"/>
                </a:lnTo>
                <a:lnTo>
                  <a:pt x="0" y="90456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4307604" y="1417111"/>
            <a:ext cx="3563491" cy="7126981"/>
            <a:chOff x="0" y="0"/>
            <a:chExt cx="317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0" t="-5555" r="0" b="-5555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FFFFFF"/>
                </a:solidFill>
                <a:latin typeface="TT Fors Bold"/>
              </a:rPr>
              <a:t>Reportify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202954" y="1231720"/>
            <a:ext cx="3882092" cy="7842610"/>
          </a:xfrm>
          <a:custGeom>
            <a:avLst/>
            <a:gdLst/>
            <a:ahLst/>
            <a:cxnLst/>
            <a:rect r="r" b="b" t="t" l="l"/>
            <a:pathLst>
              <a:path h="7842610" w="3882092">
                <a:moveTo>
                  <a:pt x="0" y="0"/>
                </a:moveTo>
                <a:lnTo>
                  <a:pt x="3882092" y="0"/>
                </a:lnTo>
                <a:lnTo>
                  <a:pt x="3882092" y="7842610"/>
                </a:lnTo>
                <a:lnTo>
                  <a:pt x="0" y="7842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268391" y="1392281"/>
            <a:ext cx="3751219" cy="7502438"/>
            <a:chOff x="0" y="0"/>
            <a:chExt cx="317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0" t="-5555" r="0" b="-5555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54754" y="1231720"/>
            <a:ext cx="3882092" cy="7842610"/>
          </a:xfrm>
          <a:custGeom>
            <a:avLst/>
            <a:gdLst/>
            <a:ahLst/>
            <a:cxnLst/>
            <a:rect r="r" b="b" t="t" l="l"/>
            <a:pathLst>
              <a:path h="7842610" w="3882092">
                <a:moveTo>
                  <a:pt x="0" y="0"/>
                </a:moveTo>
                <a:lnTo>
                  <a:pt x="3882092" y="0"/>
                </a:lnTo>
                <a:lnTo>
                  <a:pt x="3882092" y="7842610"/>
                </a:lnTo>
                <a:lnTo>
                  <a:pt x="0" y="7842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2006060" y="1392281"/>
            <a:ext cx="3751219" cy="7502438"/>
            <a:chOff x="0" y="0"/>
            <a:chExt cx="317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-5555" r="0" b="-5555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AutoShape 10" id="10"/>
          <p:cNvSpPr/>
          <p:nvPr/>
        </p:nvSpPr>
        <p:spPr>
          <a:xfrm rot="0">
            <a:off x="6524648" y="5133975"/>
            <a:ext cx="445688" cy="0"/>
          </a:xfrm>
          <a:prstGeom prst="line">
            <a:avLst/>
          </a:prstGeom>
          <a:ln cap="flat" w="57150">
            <a:solidFill>
              <a:srgbClr val="807DA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1" id="11"/>
          <p:cNvSpPr/>
          <p:nvPr/>
        </p:nvSpPr>
        <p:spPr>
          <a:xfrm rot="0">
            <a:off x="11289991" y="5143500"/>
            <a:ext cx="445688" cy="0"/>
          </a:xfrm>
          <a:prstGeom prst="line">
            <a:avLst/>
          </a:prstGeom>
          <a:ln cap="flat" w="57150">
            <a:solidFill>
              <a:srgbClr val="807DA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460452" y="1231720"/>
            <a:ext cx="3882092" cy="7842610"/>
          </a:xfrm>
          <a:custGeom>
            <a:avLst/>
            <a:gdLst/>
            <a:ahLst/>
            <a:cxnLst/>
            <a:rect r="r" b="b" t="t" l="l"/>
            <a:pathLst>
              <a:path h="7842610" w="3882092">
                <a:moveTo>
                  <a:pt x="0" y="0"/>
                </a:moveTo>
                <a:lnTo>
                  <a:pt x="3882092" y="0"/>
                </a:lnTo>
                <a:lnTo>
                  <a:pt x="3882092" y="7842610"/>
                </a:lnTo>
                <a:lnTo>
                  <a:pt x="0" y="7842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2525889" y="1395662"/>
            <a:ext cx="3751219" cy="7502438"/>
            <a:chOff x="0" y="0"/>
            <a:chExt cx="3175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0" t="-5555" r="0" b="-5555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How to Import Daily Sales Activities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Revolutionize Your Sales Reporting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76935" y="4042807"/>
            <a:ext cx="12134130" cy="2201387"/>
            <a:chOff x="0" y="0"/>
            <a:chExt cx="16178840" cy="293518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2190218" y="1930189"/>
              <a:ext cx="11798404" cy="10049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79"/>
                </a:lnSpc>
              </a:pPr>
              <a:r>
                <a:rPr lang="en-US" sz="2199">
                  <a:solidFill>
                    <a:srgbClr val="000000"/>
                  </a:solidFill>
                  <a:latin typeface="TT Fors"/>
                </a:rPr>
                <a:t>ravindudharmaraja00@gmail.com</a:t>
              </a:r>
            </a:p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000000"/>
                  </a:solidFill>
                  <a:latin typeface="TT Fors"/>
                </a:rPr>
                <a:t>078 737 9991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42875"/>
              <a:ext cx="16178840" cy="14742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000"/>
                </a:lnSpc>
              </a:pPr>
              <a:r>
                <a:rPr lang="en-US" sz="8000" spc="-400">
                  <a:solidFill>
                    <a:srgbClr val="000000"/>
                  </a:solidFill>
                  <a:latin typeface="TT Norms Bold"/>
                </a:rPr>
                <a:t>Thank You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270325" y="561340"/>
            <a:ext cx="5255675" cy="561658"/>
            <a:chOff x="0" y="0"/>
            <a:chExt cx="7007567" cy="74887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2463641" y="-38100"/>
              <a:ext cx="4543926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REPORTIFY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Revolutionize Your Sales Reporting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62000" y="523240"/>
            <a:ext cx="3142794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5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2953" y="1901419"/>
            <a:ext cx="17082094" cy="6484162"/>
            <a:chOff x="0" y="0"/>
            <a:chExt cx="22776126" cy="864554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083328" y="2109174"/>
              <a:ext cx="16609469" cy="6536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59842" indent="-379921" lvl="1">
                <a:lnSpc>
                  <a:spcPts val="4927"/>
                </a:lnSpc>
                <a:buFont typeface="Arial"/>
                <a:buChar char="•"/>
              </a:pPr>
              <a:r>
                <a:rPr lang="en-US" sz="3519">
                  <a:solidFill>
                    <a:srgbClr val="545454"/>
                  </a:solidFill>
                  <a:latin typeface="TT Fors"/>
                </a:rPr>
                <a:t>How to Install</a:t>
              </a:r>
            </a:p>
            <a:p>
              <a:pPr marL="759842" indent="-379921" lvl="1">
                <a:lnSpc>
                  <a:spcPts val="4927"/>
                </a:lnSpc>
                <a:buFont typeface="Arial"/>
                <a:buChar char="•"/>
              </a:pPr>
              <a:r>
                <a:rPr lang="en-US" sz="3519">
                  <a:solidFill>
                    <a:srgbClr val="545454"/>
                  </a:solidFill>
                  <a:latin typeface="TT Fors"/>
                </a:rPr>
                <a:t>How to Login </a:t>
              </a:r>
            </a:p>
            <a:p>
              <a:pPr marL="759842" indent="-379921" lvl="1">
                <a:lnSpc>
                  <a:spcPts val="4927"/>
                </a:lnSpc>
                <a:buFont typeface="Arial"/>
                <a:buChar char="•"/>
              </a:pPr>
              <a:r>
                <a:rPr lang="en-US" sz="3519">
                  <a:solidFill>
                    <a:srgbClr val="545454"/>
                  </a:solidFill>
                  <a:latin typeface="TT Fors"/>
                </a:rPr>
                <a:t>Dashboard</a:t>
              </a:r>
            </a:p>
            <a:p>
              <a:pPr marL="759842" indent="-379921" lvl="1">
                <a:lnSpc>
                  <a:spcPts val="4927"/>
                </a:lnSpc>
                <a:buFont typeface="Arial"/>
                <a:buChar char="•"/>
              </a:pPr>
              <a:r>
                <a:rPr lang="en-US" sz="3519">
                  <a:solidFill>
                    <a:srgbClr val="545454"/>
                  </a:solidFill>
                  <a:latin typeface="TT Fors"/>
                </a:rPr>
                <a:t>Tabs</a:t>
              </a:r>
            </a:p>
            <a:p>
              <a:pPr marL="759842" indent="-379921" lvl="1">
                <a:lnSpc>
                  <a:spcPts val="4927"/>
                </a:lnSpc>
                <a:buFont typeface="Arial"/>
                <a:buChar char="•"/>
              </a:pPr>
              <a:r>
                <a:rPr lang="en-US" sz="3519">
                  <a:solidFill>
                    <a:srgbClr val="545454"/>
                  </a:solidFill>
                  <a:latin typeface="TT Fors"/>
                </a:rPr>
                <a:t>How to Import Daily Sales</a:t>
              </a:r>
            </a:p>
            <a:p>
              <a:pPr marL="759842" indent="-379921" lvl="1">
                <a:lnSpc>
                  <a:spcPts val="4927"/>
                </a:lnSpc>
                <a:buFont typeface="Arial"/>
                <a:buChar char="•"/>
              </a:pPr>
              <a:r>
                <a:rPr lang="en-US" sz="3519">
                  <a:solidFill>
                    <a:srgbClr val="545454"/>
                  </a:solidFill>
                  <a:latin typeface="TT Fors"/>
                </a:rPr>
                <a:t>How to Import Daily Sales Activities</a:t>
              </a:r>
            </a:p>
            <a:p>
              <a:pPr>
                <a:lnSpc>
                  <a:spcPts val="4927"/>
                </a:lnSpc>
              </a:pPr>
            </a:p>
            <a:p>
              <a:pPr>
                <a:lnSpc>
                  <a:spcPts val="4927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33350"/>
              <a:ext cx="22776126" cy="24650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38"/>
                </a:lnSpc>
              </a:pPr>
              <a:r>
                <a:rPr lang="en-US" sz="7038" spc="-351">
                  <a:solidFill>
                    <a:srgbClr val="000000"/>
                  </a:solidFill>
                  <a:latin typeface="TT Norms Bold"/>
                </a:rPr>
                <a:t>Content</a:t>
              </a:r>
            </a:p>
            <a:p>
              <a:pPr algn="ctr">
                <a:lnSpc>
                  <a:spcPts val="7038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270325" y="467042"/>
            <a:ext cx="5255675" cy="561658"/>
            <a:chOff x="0" y="0"/>
            <a:chExt cx="7007567" cy="74887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2463641" y="-38100"/>
              <a:ext cx="4543926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REPORTIFY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Revolutionize Your Sales Reporting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58C8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06400" y="4685983"/>
            <a:ext cx="8188332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 spc="-450">
                <a:solidFill>
                  <a:srgbClr val="FFFFFF"/>
                </a:solidFill>
                <a:latin typeface="TT Norms Bold"/>
              </a:rPr>
              <a:t>How to Install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698941" y="4210369"/>
            <a:ext cx="809579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73">
                <a:solidFill>
                  <a:srgbClr val="2E2E2E"/>
                </a:solidFill>
                <a:latin typeface="TT Norms Bold"/>
              </a:rPr>
              <a:t>REPORTIFY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FFFFFF"/>
                </a:solidFill>
                <a:latin typeface="TT Fors Bold"/>
              </a:rPr>
              <a:t>Revolutionize Your Sales Reporting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3496538" y="760095"/>
            <a:ext cx="5202403" cy="9290005"/>
          </a:xfrm>
          <a:custGeom>
            <a:avLst/>
            <a:gdLst/>
            <a:ahLst/>
            <a:cxnLst/>
            <a:rect r="r" b="b" t="t" l="l"/>
            <a:pathLst>
              <a:path h="9290005" w="5202403">
                <a:moveTo>
                  <a:pt x="0" y="0"/>
                </a:moveTo>
                <a:lnTo>
                  <a:pt x="5202403" y="0"/>
                </a:lnTo>
                <a:lnTo>
                  <a:pt x="5202403" y="9290005"/>
                </a:lnTo>
                <a:lnTo>
                  <a:pt x="0" y="92900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4307604" y="1417111"/>
            <a:ext cx="3563491" cy="7126981"/>
            <a:chOff x="0" y="0"/>
            <a:chExt cx="317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0" t="-5555" r="0" b="-5555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FFFFFF"/>
                </a:solidFill>
                <a:latin typeface="TT Fors Bold"/>
              </a:rPr>
              <a:t>Reprtify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89359" y="1262748"/>
            <a:ext cx="3841944" cy="7761504"/>
          </a:xfrm>
          <a:custGeom>
            <a:avLst/>
            <a:gdLst/>
            <a:ahLst/>
            <a:cxnLst/>
            <a:rect r="r" b="b" t="t" l="l"/>
            <a:pathLst>
              <a:path h="7761504" w="3841944">
                <a:moveTo>
                  <a:pt x="0" y="0"/>
                </a:moveTo>
                <a:lnTo>
                  <a:pt x="3841944" y="0"/>
                </a:lnTo>
                <a:lnTo>
                  <a:pt x="3841944" y="7761504"/>
                </a:lnTo>
                <a:lnTo>
                  <a:pt x="0" y="77615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956697" y="1262748"/>
            <a:ext cx="3841944" cy="7761504"/>
          </a:xfrm>
          <a:custGeom>
            <a:avLst/>
            <a:gdLst/>
            <a:ahLst/>
            <a:cxnLst/>
            <a:rect r="r" b="b" t="t" l="l"/>
            <a:pathLst>
              <a:path h="7761504" w="3841944">
                <a:moveTo>
                  <a:pt x="0" y="0"/>
                </a:moveTo>
                <a:lnTo>
                  <a:pt x="3841944" y="0"/>
                </a:lnTo>
                <a:lnTo>
                  <a:pt x="3841944" y="7761504"/>
                </a:lnTo>
                <a:lnTo>
                  <a:pt x="0" y="77615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23028" y="1262748"/>
            <a:ext cx="3841944" cy="7761504"/>
          </a:xfrm>
          <a:custGeom>
            <a:avLst/>
            <a:gdLst/>
            <a:ahLst/>
            <a:cxnLst/>
            <a:rect r="r" b="b" t="t" l="l"/>
            <a:pathLst>
              <a:path h="7761504" w="3841944">
                <a:moveTo>
                  <a:pt x="0" y="0"/>
                </a:moveTo>
                <a:lnTo>
                  <a:pt x="3841944" y="0"/>
                </a:lnTo>
                <a:lnTo>
                  <a:pt x="3841944" y="7761504"/>
                </a:lnTo>
                <a:lnTo>
                  <a:pt x="0" y="77615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7268391" y="1392281"/>
            <a:ext cx="3751219" cy="7502438"/>
            <a:chOff x="0" y="0"/>
            <a:chExt cx="317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209" t="0" r="-209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2525889" y="1395662"/>
            <a:ext cx="3751219" cy="7502438"/>
            <a:chOff x="0" y="0"/>
            <a:chExt cx="3175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-2187" r="0" b="-2187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2006060" y="1392281"/>
            <a:ext cx="3751219" cy="7502438"/>
            <a:chOff x="0" y="0"/>
            <a:chExt cx="3175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0" t="-5555" r="0" b="-5555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AutoShape 14" id="14"/>
          <p:cNvSpPr/>
          <p:nvPr/>
        </p:nvSpPr>
        <p:spPr>
          <a:xfrm rot="0">
            <a:off x="6524648" y="5133975"/>
            <a:ext cx="445688" cy="0"/>
          </a:xfrm>
          <a:prstGeom prst="line">
            <a:avLst/>
          </a:prstGeom>
          <a:ln cap="flat" w="57150">
            <a:solidFill>
              <a:srgbClr val="2E2E2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5" id="15"/>
          <p:cNvSpPr/>
          <p:nvPr/>
        </p:nvSpPr>
        <p:spPr>
          <a:xfrm rot="0">
            <a:off x="11289991" y="5143500"/>
            <a:ext cx="445688" cy="0"/>
          </a:xfrm>
          <a:prstGeom prst="line">
            <a:avLst/>
          </a:prstGeom>
          <a:ln cap="flat" w="57150">
            <a:solidFill>
              <a:srgbClr val="2E2E2E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6" id="16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How to Install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Revolutionize Your Sales Reporting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26E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06400" y="4685983"/>
            <a:ext cx="8188332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 spc="-450">
                <a:solidFill>
                  <a:srgbClr val="FFFFFF"/>
                </a:solidFill>
                <a:latin typeface="TT Norms Bold"/>
              </a:rPr>
              <a:t>How to Login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698941" y="4210369"/>
            <a:ext cx="809579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73">
                <a:solidFill>
                  <a:srgbClr val="FFFFFF"/>
                </a:solidFill>
                <a:latin typeface="TT Norms Bold"/>
              </a:rPr>
              <a:t>REPORTIFY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3530798" y="803545"/>
            <a:ext cx="5133884" cy="9126904"/>
          </a:xfrm>
          <a:custGeom>
            <a:avLst/>
            <a:gdLst/>
            <a:ahLst/>
            <a:cxnLst/>
            <a:rect r="r" b="b" t="t" l="l"/>
            <a:pathLst>
              <a:path h="9126904" w="5133884">
                <a:moveTo>
                  <a:pt x="0" y="0"/>
                </a:moveTo>
                <a:lnTo>
                  <a:pt x="5133884" y="0"/>
                </a:lnTo>
                <a:lnTo>
                  <a:pt x="5133884" y="9126905"/>
                </a:lnTo>
                <a:lnTo>
                  <a:pt x="0" y="91269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4307604" y="1417111"/>
            <a:ext cx="3563491" cy="7126981"/>
            <a:chOff x="0" y="0"/>
            <a:chExt cx="3175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0" t="-5555" r="0" b="-5555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FFFFFF"/>
                </a:solidFill>
                <a:latin typeface="TT Fors Bold"/>
              </a:rPr>
              <a:t>Revolutionize Your Sales Reporting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FFFFFF"/>
                </a:solidFill>
                <a:latin typeface="TT Fors Bold"/>
              </a:rPr>
              <a:t>'Notch' Product Mockups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207856" y="1222195"/>
            <a:ext cx="3872289" cy="7842610"/>
          </a:xfrm>
          <a:custGeom>
            <a:avLst/>
            <a:gdLst/>
            <a:ahLst/>
            <a:cxnLst/>
            <a:rect r="r" b="b" t="t" l="l"/>
            <a:pathLst>
              <a:path h="7842610" w="3872289">
                <a:moveTo>
                  <a:pt x="0" y="0"/>
                </a:moveTo>
                <a:lnTo>
                  <a:pt x="3872288" y="0"/>
                </a:lnTo>
                <a:lnTo>
                  <a:pt x="3872288" y="7842610"/>
                </a:lnTo>
                <a:lnTo>
                  <a:pt x="0" y="7842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268391" y="1392281"/>
            <a:ext cx="3751219" cy="7502438"/>
            <a:chOff x="0" y="0"/>
            <a:chExt cx="3175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0" t="-5555" r="0" b="-5555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1945525" y="1222195"/>
            <a:ext cx="3872289" cy="7842610"/>
          </a:xfrm>
          <a:custGeom>
            <a:avLst/>
            <a:gdLst/>
            <a:ahLst/>
            <a:cxnLst/>
            <a:rect r="r" b="b" t="t" l="l"/>
            <a:pathLst>
              <a:path h="7842610" w="3872289">
                <a:moveTo>
                  <a:pt x="0" y="0"/>
                </a:moveTo>
                <a:lnTo>
                  <a:pt x="3872289" y="0"/>
                </a:lnTo>
                <a:lnTo>
                  <a:pt x="3872289" y="7842610"/>
                </a:lnTo>
                <a:lnTo>
                  <a:pt x="0" y="7842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2006060" y="1392281"/>
            <a:ext cx="3751219" cy="7502438"/>
            <a:chOff x="0" y="0"/>
            <a:chExt cx="3175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-5555" r="0" b="-5555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AutoShape 10" id="10"/>
          <p:cNvSpPr/>
          <p:nvPr/>
        </p:nvSpPr>
        <p:spPr>
          <a:xfrm rot="0">
            <a:off x="6524648" y="5133975"/>
            <a:ext cx="445688" cy="0"/>
          </a:xfrm>
          <a:prstGeom prst="line">
            <a:avLst/>
          </a:prstGeom>
          <a:ln cap="flat" w="57150">
            <a:solidFill>
              <a:srgbClr val="9C4544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1" id="11"/>
          <p:cNvSpPr/>
          <p:nvPr/>
        </p:nvSpPr>
        <p:spPr>
          <a:xfrm rot="0">
            <a:off x="11289991" y="5143500"/>
            <a:ext cx="445688" cy="0"/>
          </a:xfrm>
          <a:prstGeom prst="line">
            <a:avLst/>
          </a:prstGeom>
          <a:ln cap="flat" w="57150">
            <a:solidFill>
              <a:srgbClr val="9C4544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2465354" y="1222195"/>
            <a:ext cx="3872289" cy="7842610"/>
          </a:xfrm>
          <a:custGeom>
            <a:avLst/>
            <a:gdLst/>
            <a:ahLst/>
            <a:cxnLst/>
            <a:rect r="r" b="b" t="t" l="l"/>
            <a:pathLst>
              <a:path h="7842610" w="3872289">
                <a:moveTo>
                  <a:pt x="0" y="0"/>
                </a:moveTo>
                <a:lnTo>
                  <a:pt x="3872289" y="0"/>
                </a:lnTo>
                <a:lnTo>
                  <a:pt x="3872289" y="7842610"/>
                </a:lnTo>
                <a:lnTo>
                  <a:pt x="0" y="78426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2525889" y="1395662"/>
            <a:ext cx="3751219" cy="7502438"/>
            <a:chOff x="0" y="0"/>
            <a:chExt cx="3175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0" t="-5555" r="0" b="-5555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How to Login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Revolutionize Your Sales Reporting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93481" y="1385932"/>
            <a:ext cx="3293546" cy="7359879"/>
          </a:xfrm>
          <a:custGeom>
            <a:avLst/>
            <a:gdLst/>
            <a:ahLst/>
            <a:cxnLst/>
            <a:rect r="r" b="b" t="t" l="l"/>
            <a:pathLst>
              <a:path h="7359879" w="3293546">
                <a:moveTo>
                  <a:pt x="0" y="0"/>
                </a:moveTo>
                <a:lnTo>
                  <a:pt x="3293546" y="0"/>
                </a:lnTo>
                <a:lnTo>
                  <a:pt x="3293546" y="7359879"/>
                </a:lnTo>
                <a:lnTo>
                  <a:pt x="0" y="73598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292309" y="1241470"/>
            <a:ext cx="3695888" cy="7504341"/>
          </a:xfrm>
          <a:custGeom>
            <a:avLst/>
            <a:gdLst/>
            <a:ahLst/>
            <a:cxnLst/>
            <a:rect r="r" b="b" t="t" l="l"/>
            <a:pathLst>
              <a:path h="7504341" w="3695888">
                <a:moveTo>
                  <a:pt x="0" y="0"/>
                </a:moveTo>
                <a:lnTo>
                  <a:pt x="3695889" y="0"/>
                </a:lnTo>
                <a:lnTo>
                  <a:pt x="3695889" y="7504341"/>
                </a:lnTo>
                <a:lnTo>
                  <a:pt x="0" y="75043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771641" y="6051913"/>
            <a:ext cx="7487659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9771641" y="4452917"/>
            <a:ext cx="7487659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9771641" y="2879258"/>
            <a:ext cx="7487659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1870443" y="2442040"/>
            <a:ext cx="186732" cy="186732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DE59"/>
            </a:solidFill>
            <a:ln w="28575">
              <a:solidFill>
                <a:srgbClr val="FFBD59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870443" y="4015699"/>
            <a:ext cx="186732" cy="186732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7ED957"/>
            </a:solidFill>
            <a:ln w="28575">
              <a:solidFill>
                <a:srgbClr val="008037"/>
              </a:solidFill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870443" y="5616074"/>
            <a:ext cx="186732" cy="186732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F5757"/>
            </a:solidFill>
            <a:ln w="28575">
              <a:solidFill>
                <a:srgbClr val="FF1616"/>
              </a:solidFill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28700" y="5073633"/>
            <a:ext cx="186732" cy="186732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20202"/>
            </a:solidFill>
            <a:ln w="28575">
              <a:solidFill>
                <a:srgbClr val="2C2C2C"/>
              </a:solidFill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28700" y="4675326"/>
            <a:ext cx="186732" cy="186732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20202"/>
            </a:solidFill>
            <a:ln w="28575">
              <a:solidFill>
                <a:srgbClr val="2C2C2C"/>
              </a:solidFill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28700" y="5469915"/>
            <a:ext cx="186732" cy="186732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20202"/>
            </a:solidFill>
            <a:ln w="28575">
              <a:solidFill>
                <a:srgbClr val="2C2C2C"/>
              </a:solidFill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028700" y="2607471"/>
            <a:ext cx="5227460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Dashboard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028700" y="1964533"/>
            <a:ext cx="2156436" cy="500062"/>
            <a:chOff x="0" y="0"/>
            <a:chExt cx="1752533" cy="4064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203200" y="-326"/>
              <a:ext cx="1346133" cy="407051"/>
            </a:xfrm>
            <a:custGeom>
              <a:avLst/>
              <a:gdLst/>
              <a:ahLst/>
              <a:cxnLst/>
              <a:rect r="r" b="b" t="t" l="l"/>
              <a:pathLst>
                <a:path h="407051" w="1346133">
                  <a:moveTo>
                    <a:pt x="1346133" y="326"/>
                  </a:moveTo>
                  <a:cubicBezTo>
                    <a:pt x="1273320" y="0"/>
                    <a:pt x="1205899" y="38659"/>
                    <a:pt x="1169398" y="101663"/>
                  </a:cubicBezTo>
                  <a:cubicBezTo>
                    <a:pt x="1132897" y="164667"/>
                    <a:pt x="1132897" y="242385"/>
                    <a:pt x="1169398" y="305389"/>
                  </a:cubicBezTo>
                  <a:cubicBezTo>
                    <a:pt x="1205899" y="368393"/>
                    <a:pt x="1273320" y="407052"/>
                    <a:pt x="1346133" y="406726"/>
                  </a:cubicBezTo>
                  <a:lnTo>
                    <a:pt x="0" y="406726"/>
                  </a:lnTo>
                  <a:cubicBezTo>
                    <a:pt x="72813" y="407052"/>
                    <a:pt x="140234" y="368393"/>
                    <a:pt x="176735" y="305389"/>
                  </a:cubicBezTo>
                  <a:cubicBezTo>
                    <a:pt x="213236" y="242385"/>
                    <a:pt x="213236" y="164667"/>
                    <a:pt x="176735" y="101663"/>
                  </a:cubicBezTo>
                  <a:cubicBezTo>
                    <a:pt x="140234" y="38659"/>
                    <a:pt x="72813" y="0"/>
                    <a:pt x="0" y="326"/>
                  </a:cubicBezTo>
                  <a:close/>
                </a:path>
              </a:pathLst>
            </a:custGeom>
            <a:solidFill>
              <a:srgbClr val="CB6CE6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TT Norms Bold"/>
                </a:rPr>
                <a:t>Reportify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2227440" y="6150973"/>
            <a:ext cx="5031860" cy="77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0"/>
              </a:lnSpc>
            </a:pPr>
            <a:r>
              <a:rPr lang="en-US" sz="2100" spc="-10">
                <a:solidFill>
                  <a:srgbClr val="545454"/>
                </a:solidFill>
                <a:latin typeface="TT Fors"/>
              </a:rPr>
              <a:t>Show Full-Month Total Sales Performance in This.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200049" y="5448981"/>
            <a:ext cx="5059251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Mounthly Sales Performance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227440" y="4551977"/>
            <a:ext cx="5031860" cy="77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0"/>
              </a:lnSpc>
            </a:pPr>
            <a:r>
              <a:rPr lang="en-US" sz="2100" spc="-10">
                <a:solidFill>
                  <a:srgbClr val="545454"/>
                </a:solidFill>
                <a:latin typeface="TT Fors"/>
              </a:rPr>
              <a:t>Show Today Sales Performance on This  Card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200049" y="3849985"/>
            <a:ext cx="5059251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Yesterday Sales Performance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227440" y="2978318"/>
            <a:ext cx="5031860" cy="777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0"/>
              </a:lnSpc>
            </a:pPr>
            <a:r>
              <a:rPr lang="en-US" sz="2100" spc="-10">
                <a:solidFill>
                  <a:srgbClr val="545454"/>
                </a:solidFill>
                <a:latin typeface="TT Fors"/>
              </a:rPr>
              <a:t>Show Today Sales Performance on This    Card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200049" y="2276326"/>
            <a:ext cx="5059251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Today Sales Performance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28700" y="4012570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Features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425152" y="4549779"/>
            <a:ext cx="4831008" cy="11772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0"/>
              </a:lnSpc>
            </a:pPr>
            <a:r>
              <a:rPr lang="en-US" sz="2100" spc="-10">
                <a:solidFill>
                  <a:srgbClr val="545454"/>
                </a:solidFill>
                <a:latin typeface="TT Fors"/>
              </a:rPr>
              <a:t>Automatic Calculate Total</a:t>
            </a:r>
          </a:p>
          <a:p>
            <a:pPr>
              <a:lnSpc>
                <a:spcPts val="3150"/>
              </a:lnSpc>
            </a:pPr>
            <a:r>
              <a:rPr lang="en-US" sz="2100" spc="-10">
                <a:solidFill>
                  <a:srgbClr val="545454"/>
                </a:solidFill>
                <a:latin typeface="TT Fors"/>
              </a:rPr>
              <a:t>Easy to Understand</a:t>
            </a:r>
          </a:p>
          <a:p>
            <a:pPr>
              <a:lnSpc>
                <a:spcPts val="3150"/>
              </a:lnSpc>
            </a:pPr>
            <a:r>
              <a:rPr lang="en-US" sz="2100" spc="-10">
                <a:solidFill>
                  <a:srgbClr val="545454"/>
                </a:solidFill>
                <a:latin typeface="TT Fors"/>
              </a:rPr>
              <a:t>User Friendly Interface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Dashboard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Revolutionize Your Sales Reporting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84640" y="2934933"/>
            <a:ext cx="61787" cy="4417134"/>
            <a:chOff x="0" y="0"/>
            <a:chExt cx="16273" cy="11633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273" cy="1163360"/>
            </a:xfrm>
            <a:custGeom>
              <a:avLst/>
              <a:gdLst/>
              <a:ahLst/>
              <a:cxnLst/>
              <a:rect r="r" b="b" t="t" l="l"/>
              <a:pathLst>
                <a:path h="1163360" w="16273">
                  <a:moveTo>
                    <a:pt x="0" y="0"/>
                  </a:moveTo>
                  <a:lnTo>
                    <a:pt x="16273" y="0"/>
                  </a:lnTo>
                  <a:lnTo>
                    <a:pt x="16273" y="1163360"/>
                  </a:lnTo>
                  <a:lnTo>
                    <a:pt x="0" y="1163360"/>
                  </a:lnTo>
                  <a:close/>
                </a:path>
              </a:pathLst>
            </a:custGeom>
            <a:solidFill>
              <a:srgbClr val="858C8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8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6342062"/>
            <a:ext cx="11040788" cy="1840131"/>
          </a:xfrm>
          <a:custGeom>
            <a:avLst/>
            <a:gdLst/>
            <a:ahLst/>
            <a:cxnLst/>
            <a:rect r="r" b="b" t="t" l="l"/>
            <a:pathLst>
              <a:path h="1840131" w="11040788">
                <a:moveTo>
                  <a:pt x="0" y="0"/>
                </a:moveTo>
                <a:lnTo>
                  <a:pt x="11040788" y="0"/>
                </a:lnTo>
                <a:lnTo>
                  <a:pt x="11040788" y="1840132"/>
                </a:lnTo>
                <a:lnTo>
                  <a:pt x="0" y="18401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714422"/>
            <a:ext cx="8115300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Tabs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776783"/>
            <a:ext cx="5726001" cy="1577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50"/>
              </a:lnSpc>
            </a:pPr>
            <a:r>
              <a:rPr lang="en-US" sz="2100" spc="-10">
                <a:solidFill>
                  <a:srgbClr val="000000"/>
                </a:solidFill>
                <a:latin typeface="TT Fors"/>
              </a:rPr>
              <a:t>Black is the color of borders, and of authority. Though we have many negative associations with black, we also find it intriguing. Black absorbs all light, so it’s a low-energy color.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162607"/>
            <a:ext cx="8115300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73">
                <a:solidFill>
                  <a:srgbClr val="2E2E2E"/>
                </a:solidFill>
                <a:latin typeface="TT Norms Bold"/>
              </a:rPr>
              <a:t>REPORTIFY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499289" y="4180901"/>
            <a:ext cx="3554433" cy="955675"/>
            <a:chOff x="0" y="0"/>
            <a:chExt cx="4739244" cy="1274233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411480"/>
              <a:ext cx="4739244" cy="862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TT Fors"/>
                </a:rPr>
                <a:t>Input Your Daily Sales in This Page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28575"/>
              <a:ext cx="4739244" cy="408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TT Norms Bold"/>
                </a:rPr>
                <a:t>Sales Performance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502653" y="5426869"/>
            <a:ext cx="3551069" cy="955675"/>
            <a:chOff x="0" y="0"/>
            <a:chExt cx="4734758" cy="1274233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4734758" cy="408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TT Norms Bold"/>
                </a:rPr>
                <a:t>Sales Activities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11480"/>
              <a:ext cx="4734758" cy="862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TT Fors"/>
                </a:rPr>
                <a:t>Input Your Daily Sales Activities Heare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486801" y="6689041"/>
            <a:ext cx="3566922" cy="955675"/>
            <a:chOff x="0" y="0"/>
            <a:chExt cx="4755895" cy="1274233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28575"/>
              <a:ext cx="4755895" cy="408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TT Norms Bold"/>
                </a:rPr>
                <a:t>Reports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411480"/>
              <a:ext cx="4755895" cy="862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TT Fors"/>
                </a:rPr>
                <a:t>Genarate Your Sales Report Here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502653" y="2934933"/>
            <a:ext cx="3551069" cy="955675"/>
            <a:chOff x="0" y="0"/>
            <a:chExt cx="4734758" cy="1274233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411480"/>
              <a:ext cx="4734758" cy="862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TT Fors"/>
                </a:rPr>
                <a:t>Show All Sales Deatils in This Page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28575"/>
              <a:ext cx="4734758" cy="4087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TT Norms Bold"/>
                </a:rPr>
                <a:t>Dashboard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Tabs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Revolutionize Your Sales Reporting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7B0C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606400" y="4685983"/>
            <a:ext cx="8188332" cy="235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 spc="-450">
                <a:solidFill>
                  <a:srgbClr val="545454"/>
                </a:solidFill>
                <a:latin typeface="TT Norms Bold"/>
              </a:rPr>
              <a:t>How to Import Daily Sales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698941" y="4210369"/>
            <a:ext cx="8095791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73">
                <a:solidFill>
                  <a:srgbClr val="2E2E2E"/>
                </a:solidFill>
                <a:latin typeface="TT Norms Bold"/>
              </a:rPr>
              <a:t>REPORTIFY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 Bold"/>
              </a:rPr>
              <a:t>Revolutionize Your Sales Reporting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3496538" y="769620"/>
            <a:ext cx="5202403" cy="9290005"/>
          </a:xfrm>
          <a:custGeom>
            <a:avLst/>
            <a:gdLst/>
            <a:ahLst/>
            <a:cxnLst/>
            <a:rect r="r" b="b" t="t" l="l"/>
            <a:pathLst>
              <a:path h="9290005" w="5202403">
                <a:moveTo>
                  <a:pt x="0" y="0"/>
                </a:moveTo>
                <a:lnTo>
                  <a:pt x="5202403" y="0"/>
                </a:lnTo>
                <a:lnTo>
                  <a:pt x="5202403" y="9290005"/>
                </a:lnTo>
                <a:lnTo>
                  <a:pt x="0" y="92900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4307604" y="1417111"/>
            <a:ext cx="3563491" cy="7126981"/>
            <a:chOff x="0" y="0"/>
            <a:chExt cx="3175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6350000"/>
                  </a:moveTo>
                  <a:lnTo>
                    <a:pt x="508000" y="6350000"/>
                  </a:lnTo>
                  <a:cubicBezTo>
                    <a:pt x="227330" y="6350000"/>
                    <a:pt x="0" y="6122670"/>
                    <a:pt x="0" y="5842000"/>
                  </a:cubicBezTo>
                  <a:lnTo>
                    <a:pt x="0" y="508000"/>
                  </a:lnTo>
                  <a:cubicBezTo>
                    <a:pt x="0" y="227330"/>
                    <a:pt x="227330" y="0"/>
                    <a:pt x="508000" y="0"/>
                  </a:cubicBezTo>
                  <a:lnTo>
                    <a:pt x="2667000" y="0"/>
                  </a:lnTo>
                  <a:cubicBezTo>
                    <a:pt x="2947670" y="0"/>
                    <a:pt x="3175000" y="227330"/>
                    <a:pt x="3175000" y="508000"/>
                  </a:cubicBezTo>
                  <a:lnTo>
                    <a:pt x="3175000" y="5842000"/>
                  </a:lnTo>
                  <a:cubicBezTo>
                    <a:pt x="3175000" y="6122670"/>
                    <a:pt x="2947670" y="6350000"/>
                    <a:pt x="2667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0" t="-5555" r="0" b="-5555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175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3175000">
                  <a:moveTo>
                    <a:pt x="2667000" y="19050"/>
                  </a:moveTo>
                  <a:cubicBezTo>
                    <a:pt x="2936240" y="19050"/>
                    <a:pt x="3155950" y="238760"/>
                    <a:pt x="3155950" y="508000"/>
                  </a:cubicBezTo>
                  <a:lnTo>
                    <a:pt x="3155950" y="5842000"/>
                  </a:lnTo>
                  <a:cubicBezTo>
                    <a:pt x="3155950" y="6111240"/>
                    <a:pt x="2936240" y="6330950"/>
                    <a:pt x="2667000" y="6330950"/>
                  </a:cubicBezTo>
                  <a:lnTo>
                    <a:pt x="508000" y="6330950"/>
                  </a:lnTo>
                  <a:cubicBezTo>
                    <a:pt x="238760" y="6330950"/>
                    <a:pt x="19050" y="6111240"/>
                    <a:pt x="19050" y="5842000"/>
                  </a:cubicBezTo>
                  <a:lnTo>
                    <a:pt x="19050" y="508000"/>
                  </a:lnTo>
                  <a:cubicBezTo>
                    <a:pt x="19050" y="238760"/>
                    <a:pt x="238760" y="19050"/>
                    <a:pt x="508000" y="19050"/>
                  </a:cubicBezTo>
                  <a:lnTo>
                    <a:pt x="2667000" y="19050"/>
                  </a:lnTo>
                  <a:moveTo>
                    <a:pt x="2667000" y="0"/>
                  </a:moveTo>
                  <a:lnTo>
                    <a:pt x="508000" y="0"/>
                  </a:lnTo>
                  <a:cubicBezTo>
                    <a:pt x="227330" y="0"/>
                    <a:pt x="0" y="227330"/>
                    <a:pt x="0" y="508000"/>
                  </a:cubicBezTo>
                  <a:lnTo>
                    <a:pt x="0" y="5842000"/>
                  </a:lnTo>
                  <a:cubicBezTo>
                    <a:pt x="0" y="6122670"/>
                    <a:pt x="227330" y="6350000"/>
                    <a:pt x="508000" y="6350000"/>
                  </a:cubicBezTo>
                  <a:lnTo>
                    <a:pt x="2667000" y="6350000"/>
                  </a:lnTo>
                  <a:cubicBezTo>
                    <a:pt x="2947670" y="6350000"/>
                    <a:pt x="3175000" y="6122670"/>
                    <a:pt x="3175000" y="5842000"/>
                  </a:cubicBezTo>
                  <a:lnTo>
                    <a:pt x="3175000" y="508000"/>
                  </a:lnTo>
                  <a:cubicBezTo>
                    <a:pt x="3175000" y="227330"/>
                    <a:pt x="2947670" y="0"/>
                    <a:pt x="2667000" y="0"/>
                  </a:cubicBezTo>
                  <a:lnTo>
                    <a:pt x="2667000" y="0"/>
                  </a:lnTo>
                  <a:close/>
                </a:path>
              </a:pathLst>
            </a:custGeom>
            <a:solidFill>
              <a:srgbClr val="020202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 Bold"/>
              </a:rPr>
              <a:t>Reportify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DAFlhwC1KO0</dc:identifier>
  <dcterms:modified xsi:type="dcterms:W3CDTF">2011-08-01T06:04:30Z</dcterms:modified>
  <cp:revision>1</cp:revision>
  <dc:title>Reportify (User)</dc:title>
</cp:coreProperties>
</file>

<file path=docProps/thumbnail.jpeg>
</file>